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60" r:id="rId5"/>
    <p:sldId id="262" r:id="rId6"/>
    <p:sldId id="261" r:id="rId7"/>
    <p:sldId id="263" r:id="rId8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8448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768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0A4C401-6575-478F-8618-153E8F2AACE5}" type="doc">
      <dgm:prSet loTypeId="urn:microsoft.com/office/officeart/2008/layout/VerticalCurvedList" loCatId="list" qsTypeId="urn:microsoft.com/office/officeart/2005/8/quickstyle/simple5" qsCatId="simple" csTypeId="urn:microsoft.com/office/officeart/2005/8/colors/colorful3" csCatId="colorful" phldr="1"/>
      <dgm:spPr/>
      <dgm:t>
        <a:bodyPr/>
        <a:lstStyle/>
        <a:p>
          <a:pPr latinLnBrk="1"/>
          <a:endParaRPr lang="ko-KR" altLang="en-US"/>
        </a:p>
      </dgm:t>
    </dgm:pt>
    <dgm:pt modelId="{1991B858-DCCA-4236-8BFE-F56F1FA08586}">
      <dgm:prSet phldrT="[텍스트]"/>
      <dgm:spPr/>
      <dgm:t>
        <a:bodyPr/>
        <a:lstStyle/>
        <a:p>
          <a:pPr latinLnBrk="1"/>
          <a:r>
            <a:rPr lang="en-US" altLang="en-US" dirty="0" smtClean="0"/>
            <a:t>2</a:t>
          </a:r>
          <a:r>
            <a:rPr lang="ko-KR" altLang="en-US" dirty="0" smtClean="0"/>
            <a:t>월 </a:t>
          </a:r>
          <a:r>
            <a:rPr lang="ko-KR" altLang="en-US" dirty="0" err="1" smtClean="0"/>
            <a:t>일성건어물</a:t>
          </a:r>
          <a:r>
            <a:rPr lang="ko-KR" altLang="en-US" dirty="0" smtClean="0"/>
            <a:t> 개업</a:t>
          </a:r>
          <a:endParaRPr lang="ko-KR" altLang="en-US" dirty="0"/>
        </a:p>
      </dgm:t>
    </dgm:pt>
    <dgm:pt modelId="{EC12F022-610E-4EF2-A1A1-A951A792EFA6}" type="parTrans" cxnId="{8D24506B-200A-4CE6-B8A4-1F93810BA06D}">
      <dgm:prSet/>
      <dgm:spPr/>
      <dgm:t>
        <a:bodyPr/>
        <a:lstStyle/>
        <a:p>
          <a:pPr latinLnBrk="1"/>
          <a:endParaRPr lang="ko-KR" altLang="en-US"/>
        </a:p>
      </dgm:t>
    </dgm:pt>
    <dgm:pt modelId="{A5F2E9FF-8A8C-4326-9F47-DBC9562CF716}" type="sibTrans" cxnId="{8D24506B-200A-4CE6-B8A4-1F93810BA06D}">
      <dgm:prSet/>
      <dgm:spPr/>
      <dgm:t>
        <a:bodyPr/>
        <a:lstStyle/>
        <a:p>
          <a:pPr latinLnBrk="1"/>
          <a:endParaRPr lang="ko-KR" altLang="en-US"/>
        </a:p>
      </dgm:t>
    </dgm:pt>
    <dgm:pt modelId="{E84C733B-5CC9-427A-B9F2-CFCA7FE489D4}">
      <dgm:prSet phldrT="[텍스트]"/>
      <dgm:spPr/>
      <dgm:t>
        <a:bodyPr/>
        <a:lstStyle/>
        <a:p>
          <a:pPr latinLnBrk="1"/>
          <a:r>
            <a:rPr lang="en-US" altLang="en-US" dirty="0" smtClean="0"/>
            <a:t>7</a:t>
          </a:r>
          <a:r>
            <a:rPr lang="ko-KR" altLang="en-US" dirty="0" smtClean="0"/>
            <a:t>월 인터넷 쇼핑몰 시작</a:t>
          </a:r>
          <a:endParaRPr lang="ko-KR" altLang="en-US" dirty="0"/>
        </a:p>
      </dgm:t>
    </dgm:pt>
    <dgm:pt modelId="{6288FBC9-FAA9-4AB1-9473-5E01677BDF62}" type="parTrans" cxnId="{FA7998ED-4DE7-4234-8FA5-EBC054356665}">
      <dgm:prSet/>
      <dgm:spPr/>
      <dgm:t>
        <a:bodyPr/>
        <a:lstStyle/>
        <a:p>
          <a:pPr latinLnBrk="1"/>
          <a:endParaRPr lang="ko-KR" altLang="en-US"/>
        </a:p>
      </dgm:t>
    </dgm:pt>
    <dgm:pt modelId="{078FE933-1CF3-4E56-A28C-E80C1616E0D1}" type="sibTrans" cxnId="{FA7998ED-4DE7-4234-8FA5-EBC054356665}">
      <dgm:prSet/>
      <dgm:spPr/>
      <dgm:t>
        <a:bodyPr/>
        <a:lstStyle/>
        <a:p>
          <a:pPr latinLnBrk="1"/>
          <a:endParaRPr lang="ko-KR" altLang="en-US"/>
        </a:p>
      </dgm:t>
    </dgm:pt>
    <dgm:pt modelId="{E6F03E2E-3D23-4DB9-8EFB-04301991D40E}">
      <dgm:prSet phldrT="[텍스트]"/>
      <dgm:spPr/>
      <dgm:t>
        <a:bodyPr/>
        <a:lstStyle/>
        <a:p>
          <a:pPr latinLnBrk="1"/>
          <a:r>
            <a:rPr lang="en-US" altLang="en-US" dirty="0" smtClean="0"/>
            <a:t>2</a:t>
          </a:r>
          <a:r>
            <a:rPr lang="ko-KR" altLang="en-US" dirty="0" smtClean="0"/>
            <a:t>월 상점과 인터넷 쇼핑몰 분업</a:t>
          </a:r>
          <a:endParaRPr lang="ko-KR" altLang="en-US" dirty="0"/>
        </a:p>
      </dgm:t>
    </dgm:pt>
    <dgm:pt modelId="{72E8364B-CBF8-4595-A08B-FDA232454B8A}" type="parTrans" cxnId="{11F8B96A-345B-4306-A5FD-F69DF6A0F143}">
      <dgm:prSet/>
      <dgm:spPr/>
      <dgm:t>
        <a:bodyPr/>
        <a:lstStyle/>
        <a:p>
          <a:pPr latinLnBrk="1"/>
          <a:endParaRPr lang="ko-KR" altLang="en-US"/>
        </a:p>
      </dgm:t>
    </dgm:pt>
    <dgm:pt modelId="{BC5D1BC6-3046-42BC-9F3B-705EB6CFD57B}" type="sibTrans" cxnId="{11F8B96A-345B-4306-A5FD-F69DF6A0F143}">
      <dgm:prSet/>
      <dgm:spPr/>
      <dgm:t>
        <a:bodyPr/>
        <a:lstStyle/>
        <a:p>
          <a:pPr latinLnBrk="1"/>
          <a:endParaRPr lang="ko-KR" altLang="en-US"/>
        </a:p>
      </dgm:t>
    </dgm:pt>
    <dgm:pt modelId="{9FF5A5C4-0883-48A3-92D3-BE875CEFB56F}">
      <dgm:prSet phldrT="[텍스트]"/>
      <dgm:spPr/>
      <dgm:t>
        <a:bodyPr/>
        <a:lstStyle/>
        <a:p>
          <a:pPr latinLnBrk="1"/>
          <a:r>
            <a:rPr lang="en-US" altLang="en-US" dirty="0" smtClean="0"/>
            <a:t>6</a:t>
          </a:r>
          <a:r>
            <a:rPr lang="ko-KR" altLang="en-US" dirty="0" smtClean="0"/>
            <a:t>월 </a:t>
          </a:r>
          <a:r>
            <a:rPr lang="ko-KR" altLang="en-US" dirty="0" err="1" smtClean="0"/>
            <a:t>네어버스토어팜</a:t>
          </a:r>
          <a:r>
            <a:rPr lang="en-US" altLang="en-US" dirty="0" smtClean="0"/>
            <a:t>,</a:t>
          </a:r>
          <a:r>
            <a:rPr lang="ko-KR" altLang="en-US" dirty="0" err="1" smtClean="0"/>
            <a:t>쿠팡</a:t>
          </a:r>
          <a:r>
            <a:rPr lang="en-US" altLang="en-US" dirty="0" smtClean="0"/>
            <a:t>,</a:t>
          </a:r>
          <a:r>
            <a:rPr lang="ko-KR" altLang="en-US" dirty="0" err="1" smtClean="0"/>
            <a:t>위메프</a:t>
          </a:r>
          <a:r>
            <a:rPr lang="ko-KR" altLang="en-US" dirty="0" smtClean="0"/>
            <a:t> 입점</a:t>
          </a:r>
          <a:endParaRPr lang="ko-KR" altLang="en-US" dirty="0"/>
        </a:p>
      </dgm:t>
    </dgm:pt>
    <dgm:pt modelId="{1B663D3C-BDBF-45AE-AD82-844A43B4F030}" type="parTrans" cxnId="{C2E378A5-BD65-4021-A4C9-3FDA2718FD8C}">
      <dgm:prSet/>
      <dgm:spPr/>
      <dgm:t>
        <a:bodyPr/>
        <a:lstStyle/>
        <a:p>
          <a:pPr latinLnBrk="1"/>
          <a:endParaRPr lang="ko-KR" altLang="en-US"/>
        </a:p>
      </dgm:t>
    </dgm:pt>
    <dgm:pt modelId="{1CE7977C-D3C5-49E7-AAE9-0F464BAF826F}" type="sibTrans" cxnId="{C2E378A5-BD65-4021-A4C9-3FDA2718FD8C}">
      <dgm:prSet/>
      <dgm:spPr/>
      <dgm:t>
        <a:bodyPr/>
        <a:lstStyle/>
        <a:p>
          <a:pPr latinLnBrk="1"/>
          <a:endParaRPr lang="ko-KR" altLang="en-US"/>
        </a:p>
      </dgm:t>
    </dgm:pt>
    <dgm:pt modelId="{2B8D19F0-B80D-45FF-AFE6-30EE35E042C8}" type="pres">
      <dgm:prSet presAssocID="{C0A4C401-6575-478F-8618-153E8F2AACE5}" presName="Name0" presStyleCnt="0">
        <dgm:presLayoutVars>
          <dgm:chMax val="7"/>
          <dgm:chPref val="7"/>
          <dgm:dir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55C11B7E-1883-4D5E-87CB-3C5C1C7E725B}" type="pres">
      <dgm:prSet presAssocID="{C0A4C401-6575-478F-8618-153E8F2AACE5}" presName="Name1" presStyleCnt="0"/>
      <dgm:spPr/>
    </dgm:pt>
    <dgm:pt modelId="{82A454DD-EF23-48AD-87DF-E2E7926DF8C9}" type="pres">
      <dgm:prSet presAssocID="{C0A4C401-6575-478F-8618-153E8F2AACE5}" presName="cycle" presStyleCnt="0"/>
      <dgm:spPr/>
    </dgm:pt>
    <dgm:pt modelId="{F25F54BA-697C-4A5F-92B0-C45F5C584BC7}" type="pres">
      <dgm:prSet presAssocID="{C0A4C401-6575-478F-8618-153E8F2AACE5}" presName="srcNode" presStyleLbl="node1" presStyleIdx="0" presStyleCnt="4"/>
      <dgm:spPr/>
    </dgm:pt>
    <dgm:pt modelId="{1F520CDF-3924-462B-9328-9F7A10FC4695}" type="pres">
      <dgm:prSet presAssocID="{C0A4C401-6575-478F-8618-153E8F2AACE5}" presName="conn" presStyleLbl="parChTrans1D2" presStyleIdx="0" presStyleCnt="1"/>
      <dgm:spPr/>
      <dgm:t>
        <a:bodyPr/>
        <a:lstStyle/>
        <a:p>
          <a:pPr latinLnBrk="1"/>
          <a:endParaRPr lang="ko-KR" altLang="en-US"/>
        </a:p>
      </dgm:t>
    </dgm:pt>
    <dgm:pt modelId="{6691130F-E9B2-4EDD-AF96-704C305F7442}" type="pres">
      <dgm:prSet presAssocID="{C0A4C401-6575-478F-8618-153E8F2AACE5}" presName="extraNode" presStyleLbl="node1" presStyleIdx="0" presStyleCnt="4"/>
      <dgm:spPr/>
    </dgm:pt>
    <dgm:pt modelId="{91DE1A23-4EB3-4067-B6E8-D33270541693}" type="pres">
      <dgm:prSet presAssocID="{C0A4C401-6575-478F-8618-153E8F2AACE5}" presName="dstNode" presStyleLbl="node1" presStyleIdx="0" presStyleCnt="4"/>
      <dgm:spPr/>
    </dgm:pt>
    <dgm:pt modelId="{37ACAE8B-A1B2-45D3-95D5-A01A066861DD}" type="pres">
      <dgm:prSet presAssocID="{1991B858-DCCA-4236-8BFE-F56F1FA08586}" presName="text_1" presStyleLbl="node1" presStyleIdx="0" presStyleCnt="4">
        <dgm:presLayoutVars>
          <dgm:bulletEnabled val="1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58BBBF1D-A74A-45EC-9559-B24283CE9391}" type="pres">
      <dgm:prSet presAssocID="{1991B858-DCCA-4236-8BFE-F56F1FA08586}" presName="accent_1" presStyleCnt="0"/>
      <dgm:spPr/>
    </dgm:pt>
    <dgm:pt modelId="{1511A0CE-123E-44AB-9038-B7A0CC83507D}" type="pres">
      <dgm:prSet presAssocID="{1991B858-DCCA-4236-8BFE-F56F1FA08586}" presName="accentRepeatNode" presStyleLbl="solidFgAcc1" presStyleIdx="0" presStyleCnt="4"/>
      <dgm:spPr/>
    </dgm:pt>
    <dgm:pt modelId="{D8F36681-418E-4568-99AF-E98E3A6EF33E}" type="pres">
      <dgm:prSet presAssocID="{E84C733B-5CC9-427A-B9F2-CFCA7FE489D4}" presName="text_2" presStyleLbl="node1" presStyleIdx="1" presStyleCnt="4">
        <dgm:presLayoutVars>
          <dgm:bulletEnabled val="1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A80CAE0A-E545-4492-AAF1-5D3B7909CEE0}" type="pres">
      <dgm:prSet presAssocID="{E84C733B-5CC9-427A-B9F2-CFCA7FE489D4}" presName="accent_2" presStyleCnt="0"/>
      <dgm:spPr/>
    </dgm:pt>
    <dgm:pt modelId="{23D05531-1C9D-462A-99CD-3D57C34D55F3}" type="pres">
      <dgm:prSet presAssocID="{E84C733B-5CC9-427A-B9F2-CFCA7FE489D4}" presName="accentRepeatNode" presStyleLbl="solidFgAcc1" presStyleIdx="1" presStyleCnt="4"/>
      <dgm:spPr/>
    </dgm:pt>
    <dgm:pt modelId="{30E80180-F68A-42AB-8273-BBB3D1317F4E}" type="pres">
      <dgm:prSet presAssocID="{E6F03E2E-3D23-4DB9-8EFB-04301991D40E}" presName="text_3" presStyleLbl="node1" presStyleIdx="2" presStyleCnt="4">
        <dgm:presLayoutVars>
          <dgm:bulletEnabled val="1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9F24E463-0193-4E3B-8ACC-4F20880AE6FE}" type="pres">
      <dgm:prSet presAssocID="{E6F03E2E-3D23-4DB9-8EFB-04301991D40E}" presName="accent_3" presStyleCnt="0"/>
      <dgm:spPr/>
    </dgm:pt>
    <dgm:pt modelId="{CCA5292D-A51F-4A1C-B495-34226122E2E0}" type="pres">
      <dgm:prSet presAssocID="{E6F03E2E-3D23-4DB9-8EFB-04301991D40E}" presName="accentRepeatNode" presStyleLbl="solidFgAcc1" presStyleIdx="2" presStyleCnt="4"/>
      <dgm:spPr/>
    </dgm:pt>
    <dgm:pt modelId="{19B2115F-3D36-4510-A0E1-B83F53F6F819}" type="pres">
      <dgm:prSet presAssocID="{9FF5A5C4-0883-48A3-92D3-BE875CEFB56F}" presName="text_4" presStyleLbl="node1" presStyleIdx="3" presStyleCnt="4">
        <dgm:presLayoutVars>
          <dgm:bulletEnabled val="1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D0B789EB-F4CA-4C84-A4F8-8F6E37FA1EC6}" type="pres">
      <dgm:prSet presAssocID="{9FF5A5C4-0883-48A3-92D3-BE875CEFB56F}" presName="accent_4" presStyleCnt="0"/>
      <dgm:spPr/>
    </dgm:pt>
    <dgm:pt modelId="{87A8ECE4-9ADB-42EB-AE80-3876B208630D}" type="pres">
      <dgm:prSet presAssocID="{9FF5A5C4-0883-48A3-92D3-BE875CEFB56F}" presName="accentRepeatNode" presStyleLbl="solidFgAcc1" presStyleIdx="3" presStyleCnt="4"/>
      <dgm:spPr/>
    </dgm:pt>
  </dgm:ptLst>
  <dgm:cxnLst>
    <dgm:cxn modelId="{C840C1E6-B044-4EA1-A67F-BBD44885557E}" type="presOf" srcId="{E6F03E2E-3D23-4DB9-8EFB-04301991D40E}" destId="{30E80180-F68A-42AB-8273-BBB3D1317F4E}" srcOrd="0" destOrd="0" presId="urn:microsoft.com/office/officeart/2008/layout/VerticalCurvedList"/>
    <dgm:cxn modelId="{D11B658A-F35E-499B-9D13-23F46071A3A5}" type="presOf" srcId="{E84C733B-5CC9-427A-B9F2-CFCA7FE489D4}" destId="{D8F36681-418E-4568-99AF-E98E3A6EF33E}" srcOrd="0" destOrd="0" presId="urn:microsoft.com/office/officeart/2008/layout/VerticalCurvedList"/>
    <dgm:cxn modelId="{4BE730D1-0543-430B-9264-B0874F8C7362}" type="presOf" srcId="{A5F2E9FF-8A8C-4326-9F47-DBC9562CF716}" destId="{1F520CDF-3924-462B-9328-9F7A10FC4695}" srcOrd="0" destOrd="0" presId="urn:microsoft.com/office/officeart/2008/layout/VerticalCurvedList"/>
    <dgm:cxn modelId="{FA7998ED-4DE7-4234-8FA5-EBC054356665}" srcId="{C0A4C401-6575-478F-8618-153E8F2AACE5}" destId="{E84C733B-5CC9-427A-B9F2-CFCA7FE489D4}" srcOrd="1" destOrd="0" parTransId="{6288FBC9-FAA9-4AB1-9473-5E01677BDF62}" sibTransId="{078FE933-1CF3-4E56-A28C-E80C1616E0D1}"/>
    <dgm:cxn modelId="{C2E378A5-BD65-4021-A4C9-3FDA2718FD8C}" srcId="{C0A4C401-6575-478F-8618-153E8F2AACE5}" destId="{9FF5A5C4-0883-48A3-92D3-BE875CEFB56F}" srcOrd="3" destOrd="0" parTransId="{1B663D3C-BDBF-45AE-AD82-844A43B4F030}" sibTransId="{1CE7977C-D3C5-49E7-AAE9-0F464BAF826F}"/>
    <dgm:cxn modelId="{CF057F92-A570-46A3-A6E8-1A42E5FF0E2C}" type="presOf" srcId="{C0A4C401-6575-478F-8618-153E8F2AACE5}" destId="{2B8D19F0-B80D-45FF-AFE6-30EE35E042C8}" srcOrd="0" destOrd="0" presId="urn:microsoft.com/office/officeart/2008/layout/VerticalCurvedList"/>
    <dgm:cxn modelId="{9825CBA0-4DD7-4DE6-8F71-FF460052E771}" type="presOf" srcId="{9FF5A5C4-0883-48A3-92D3-BE875CEFB56F}" destId="{19B2115F-3D36-4510-A0E1-B83F53F6F819}" srcOrd="0" destOrd="0" presId="urn:microsoft.com/office/officeart/2008/layout/VerticalCurvedList"/>
    <dgm:cxn modelId="{BF383691-2420-4BB3-8CC2-BD8754AD607A}" type="presOf" srcId="{1991B858-DCCA-4236-8BFE-F56F1FA08586}" destId="{37ACAE8B-A1B2-45D3-95D5-A01A066861DD}" srcOrd="0" destOrd="0" presId="urn:microsoft.com/office/officeart/2008/layout/VerticalCurvedList"/>
    <dgm:cxn modelId="{11F8B96A-345B-4306-A5FD-F69DF6A0F143}" srcId="{C0A4C401-6575-478F-8618-153E8F2AACE5}" destId="{E6F03E2E-3D23-4DB9-8EFB-04301991D40E}" srcOrd="2" destOrd="0" parTransId="{72E8364B-CBF8-4595-A08B-FDA232454B8A}" sibTransId="{BC5D1BC6-3046-42BC-9F3B-705EB6CFD57B}"/>
    <dgm:cxn modelId="{8D24506B-200A-4CE6-B8A4-1F93810BA06D}" srcId="{C0A4C401-6575-478F-8618-153E8F2AACE5}" destId="{1991B858-DCCA-4236-8BFE-F56F1FA08586}" srcOrd="0" destOrd="0" parTransId="{EC12F022-610E-4EF2-A1A1-A951A792EFA6}" sibTransId="{A5F2E9FF-8A8C-4326-9F47-DBC9562CF716}"/>
    <dgm:cxn modelId="{491FC817-0F9E-4F7C-B943-365388C043F7}" type="presParOf" srcId="{2B8D19F0-B80D-45FF-AFE6-30EE35E042C8}" destId="{55C11B7E-1883-4D5E-87CB-3C5C1C7E725B}" srcOrd="0" destOrd="0" presId="urn:microsoft.com/office/officeart/2008/layout/VerticalCurvedList"/>
    <dgm:cxn modelId="{91AD8F43-5B05-449C-BD1B-35E59AFCD326}" type="presParOf" srcId="{55C11B7E-1883-4D5E-87CB-3C5C1C7E725B}" destId="{82A454DD-EF23-48AD-87DF-E2E7926DF8C9}" srcOrd="0" destOrd="0" presId="urn:microsoft.com/office/officeart/2008/layout/VerticalCurvedList"/>
    <dgm:cxn modelId="{7F7F0F50-DA6C-4391-AC81-5049C9D33B5A}" type="presParOf" srcId="{82A454DD-EF23-48AD-87DF-E2E7926DF8C9}" destId="{F25F54BA-697C-4A5F-92B0-C45F5C584BC7}" srcOrd="0" destOrd="0" presId="urn:microsoft.com/office/officeart/2008/layout/VerticalCurvedList"/>
    <dgm:cxn modelId="{A01A99DE-4EED-4246-87DD-786FBADC5716}" type="presParOf" srcId="{82A454DD-EF23-48AD-87DF-E2E7926DF8C9}" destId="{1F520CDF-3924-462B-9328-9F7A10FC4695}" srcOrd="1" destOrd="0" presId="urn:microsoft.com/office/officeart/2008/layout/VerticalCurvedList"/>
    <dgm:cxn modelId="{72D2EC55-FB7C-4B83-85AE-637B41F22BBE}" type="presParOf" srcId="{82A454DD-EF23-48AD-87DF-E2E7926DF8C9}" destId="{6691130F-E9B2-4EDD-AF96-704C305F7442}" srcOrd="2" destOrd="0" presId="urn:microsoft.com/office/officeart/2008/layout/VerticalCurvedList"/>
    <dgm:cxn modelId="{CD96858E-3671-4243-9BA1-6022176DABEE}" type="presParOf" srcId="{82A454DD-EF23-48AD-87DF-E2E7926DF8C9}" destId="{91DE1A23-4EB3-4067-B6E8-D33270541693}" srcOrd="3" destOrd="0" presId="urn:microsoft.com/office/officeart/2008/layout/VerticalCurvedList"/>
    <dgm:cxn modelId="{406174B3-90A2-4B47-9E6D-680055CC9FA8}" type="presParOf" srcId="{55C11B7E-1883-4D5E-87CB-3C5C1C7E725B}" destId="{37ACAE8B-A1B2-45D3-95D5-A01A066861DD}" srcOrd="1" destOrd="0" presId="urn:microsoft.com/office/officeart/2008/layout/VerticalCurvedList"/>
    <dgm:cxn modelId="{C8546B0C-3342-43B9-8174-0E7DD3CDD1B0}" type="presParOf" srcId="{55C11B7E-1883-4D5E-87CB-3C5C1C7E725B}" destId="{58BBBF1D-A74A-45EC-9559-B24283CE9391}" srcOrd="2" destOrd="0" presId="urn:microsoft.com/office/officeart/2008/layout/VerticalCurvedList"/>
    <dgm:cxn modelId="{52DF42F4-171B-47BD-8218-5E83FE993E08}" type="presParOf" srcId="{58BBBF1D-A74A-45EC-9559-B24283CE9391}" destId="{1511A0CE-123E-44AB-9038-B7A0CC83507D}" srcOrd="0" destOrd="0" presId="urn:microsoft.com/office/officeart/2008/layout/VerticalCurvedList"/>
    <dgm:cxn modelId="{41BB83BA-A0FC-4863-90D7-24794ABB556E}" type="presParOf" srcId="{55C11B7E-1883-4D5E-87CB-3C5C1C7E725B}" destId="{D8F36681-418E-4568-99AF-E98E3A6EF33E}" srcOrd="3" destOrd="0" presId="urn:microsoft.com/office/officeart/2008/layout/VerticalCurvedList"/>
    <dgm:cxn modelId="{5916B6DB-88D7-43CA-A7AA-8DC53AEEFF61}" type="presParOf" srcId="{55C11B7E-1883-4D5E-87CB-3C5C1C7E725B}" destId="{A80CAE0A-E545-4492-AAF1-5D3B7909CEE0}" srcOrd="4" destOrd="0" presId="urn:microsoft.com/office/officeart/2008/layout/VerticalCurvedList"/>
    <dgm:cxn modelId="{D22E94A9-BFC1-48F8-A665-7DB93B96E3AB}" type="presParOf" srcId="{A80CAE0A-E545-4492-AAF1-5D3B7909CEE0}" destId="{23D05531-1C9D-462A-99CD-3D57C34D55F3}" srcOrd="0" destOrd="0" presId="urn:microsoft.com/office/officeart/2008/layout/VerticalCurvedList"/>
    <dgm:cxn modelId="{3A09BFE6-98C3-40C2-BE4F-0551E8850BF4}" type="presParOf" srcId="{55C11B7E-1883-4D5E-87CB-3C5C1C7E725B}" destId="{30E80180-F68A-42AB-8273-BBB3D1317F4E}" srcOrd="5" destOrd="0" presId="urn:microsoft.com/office/officeart/2008/layout/VerticalCurvedList"/>
    <dgm:cxn modelId="{55B79B5D-501A-492C-8847-D70DB165C0D1}" type="presParOf" srcId="{55C11B7E-1883-4D5E-87CB-3C5C1C7E725B}" destId="{9F24E463-0193-4E3B-8ACC-4F20880AE6FE}" srcOrd="6" destOrd="0" presId="urn:microsoft.com/office/officeart/2008/layout/VerticalCurvedList"/>
    <dgm:cxn modelId="{B7FD3A3A-44B1-41BF-917C-01D4565B9ECA}" type="presParOf" srcId="{9F24E463-0193-4E3B-8ACC-4F20880AE6FE}" destId="{CCA5292D-A51F-4A1C-B495-34226122E2E0}" srcOrd="0" destOrd="0" presId="urn:microsoft.com/office/officeart/2008/layout/VerticalCurvedList"/>
    <dgm:cxn modelId="{51E52AE3-049C-4E66-ADCD-FF0FE02CA845}" type="presParOf" srcId="{55C11B7E-1883-4D5E-87CB-3C5C1C7E725B}" destId="{19B2115F-3D36-4510-A0E1-B83F53F6F819}" srcOrd="7" destOrd="0" presId="urn:microsoft.com/office/officeart/2008/layout/VerticalCurvedList"/>
    <dgm:cxn modelId="{0B8443B9-44B0-4570-9632-354CFBA51007}" type="presParOf" srcId="{55C11B7E-1883-4D5E-87CB-3C5C1C7E725B}" destId="{D0B789EB-F4CA-4C84-A4F8-8F6E37FA1EC6}" srcOrd="8" destOrd="0" presId="urn:microsoft.com/office/officeart/2008/layout/VerticalCurvedList"/>
    <dgm:cxn modelId="{F0ACF261-B9E1-41EE-8BBA-6C188330EFDD}" type="presParOf" srcId="{D0B789EB-F4CA-4C84-A4F8-8F6E37FA1EC6}" destId="{87A8ECE4-9ADB-42EB-AE80-3876B208630D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10.pn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19.jpeg>
</file>

<file path=ppt/media/image2.png>
</file>

<file path=ppt/media/image20.jpeg>
</file>

<file path=ppt/media/image21.jpeg>
</file>

<file path=ppt/media/image22.jpeg>
</file>

<file path=ppt/media/image3.png>
</file>

<file path=ppt/media/image4.jpeg>
</file>

<file path=ppt/media/image5.png>
</file>

<file path=ppt/media/image6.jpeg>
</file>

<file path=ppt/media/image7.png>
</file>

<file path=ppt/media/image8.jpe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smtClean="0"/>
              <a:t>클릭하여 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A9B5EB-283A-47B0-AF24-CDEDADCE5461}" type="datetimeFigureOut">
              <a:rPr lang="ko-KR" altLang="en-US" smtClean="0"/>
              <a:t>2021-02-05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4B6D20-C821-4452-B766-91A41C544BA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5969711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A9B5EB-283A-47B0-AF24-CDEDADCE5461}" type="datetimeFigureOut">
              <a:rPr lang="ko-KR" altLang="en-US" smtClean="0"/>
              <a:t>2021-02-05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4B6D20-C821-4452-B766-91A41C544BA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9138604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A9B5EB-283A-47B0-AF24-CDEDADCE5461}" type="datetimeFigureOut">
              <a:rPr lang="ko-KR" altLang="en-US" smtClean="0"/>
              <a:t>2021-02-05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4B6D20-C821-4452-B766-91A41C544BA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045476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A9B5EB-283A-47B0-AF24-CDEDADCE5461}" type="datetimeFigureOut">
              <a:rPr lang="ko-KR" altLang="en-US" smtClean="0"/>
              <a:t>2021-02-05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4B6D20-C821-4452-B766-91A41C544BA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073705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A9B5EB-283A-47B0-AF24-CDEDADCE5461}" type="datetimeFigureOut">
              <a:rPr lang="ko-KR" altLang="en-US" smtClean="0"/>
              <a:t>2021-02-05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4B6D20-C821-4452-B766-91A41C544BA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163486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A9B5EB-283A-47B0-AF24-CDEDADCE5461}" type="datetimeFigureOut">
              <a:rPr lang="ko-KR" altLang="en-US" smtClean="0"/>
              <a:t>2021-02-05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4B6D20-C821-4452-B766-91A41C544BA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033001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A9B5EB-283A-47B0-AF24-CDEDADCE5461}" type="datetimeFigureOut">
              <a:rPr lang="ko-KR" altLang="en-US" smtClean="0"/>
              <a:t>2021-02-05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4B6D20-C821-4452-B766-91A41C544BA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5358585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A9B5EB-283A-47B0-AF24-CDEDADCE5461}" type="datetimeFigureOut">
              <a:rPr lang="ko-KR" altLang="en-US" smtClean="0"/>
              <a:t>2021-02-05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4B6D20-C821-4452-B766-91A41C544BA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731453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A9B5EB-283A-47B0-AF24-CDEDADCE5461}" type="datetimeFigureOut">
              <a:rPr lang="ko-KR" altLang="en-US" smtClean="0"/>
              <a:t>2021-02-05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4B6D20-C821-4452-B766-91A41C544BA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6584056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A9B5EB-283A-47B0-AF24-CDEDADCE5461}" type="datetimeFigureOut">
              <a:rPr lang="ko-KR" altLang="en-US" smtClean="0"/>
              <a:t>2021-02-05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4B6D20-C821-4452-B766-91A41C544BA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982168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A9B5EB-283A-47B0-AF24-CDEDADCE5461}" type="datetimeFigureOut">
              <a:rPr lang="ko-KR" altLang="en-US" smtClean="0"/>
              <a:t>2021-02-05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4B6D20-C821-4452-B766-91A41C544BA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431329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0A9B5EB-283A-47B0-AF24-CDEDADCE5461}" type="datetimeFigureOut">
              <a:rPr lang="ko-KR" altLang="en-US" smtClean="0"/>
              <a:t>2021-02-05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04B6D20-C821-4452-B766-91A41C544BA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585821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5.png"/><Relationship Id="rId4" Type="http://schemas.openxmlformats.org/officeDocument/2006/relationships/image" Target="../media/image4.jpe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jpeg"/><Relationship Id="rId3" Type="http://schemas.openxmlformats.org/officeDocument/2006/relationships/diagramLayout" Target="../diagrams/layout1.xml"/><Relationship Id="rId7" Type="http://schemas.openxmlformats.org/officeDocument/2006/relationships/image" Target="../media/image7.png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jpeg"/><Relationship Id="rId3" Type="http://schemas.openxmlformats.org/officeDocument/2006/relationships/image" Target="../media/image10.png"/><Relationship Id="rId7" Type="http://schemas.openxmlformats.org/officeDocument/2006/relationships/image" Target="../media/image14.jpe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3.jpeg"/><Relationship Id="rId5" Type="http://schemas.openxmlformats.org/officeDocument/2006/relationships/image" Target="../media/image12.jpeg"/><Relationship Id="rId4" Type="http://schemas.openxmlformats.org/officeDocument/2006/relationships/image" Target="../media/image11.jpeg"/><Relationship Id="rId9" Type="http://schemas.openxmlformats.org/officeDocument/2006/relationships/image" Target="../media/image16.jpe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jpeg"/><Relationship Id="rId3" Type="http://schemas.openxmlformats.org/officeDocument/2006/relationships/image" Target="../media/image10.png"/><Relationship Id="rId7" Type="http://schemas.openxmlformats.org/officeDocument/2006/relationships/image" Target="../media/image20.jpe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9.jpeg"/><Relationship Id="rId5" Type="http://schemas.openxmlformats.org/officeDocument/2006/relationships/image" Target="../media/image18.jpeg"/><Relationship Id="rId4" Type="http://schemas.openxmlformats.org/officeDocument/2006/relationships/image" Target="../media/image17.jpeg"/><Relationship Id="rId9" Type="http://schemas.openxmlformats.org/officeDocument/2006/relationships/image" Target="../media/image22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" name="그룹 25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23" name="직각 삼각형 22"/>
            <p:cNvSpPr/>
            <p:nvPr/>
          </p:nvSpPr>
          <p:spPr>
            <a:xfrm>
              <a:off x="0" y="0"/>
              <a:ext cx="12192000" cy="6858000"/>
            </a:xfrm>
            <a:prstGeom prst="rtTriangle">
              <a:avLst/>
            </a:prstGeom>
            <a:solidFill>
              <a:schemeClr val="tx1">
                <a:alpha val="5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25" name="직선 연결선 24"/>
            <p:cNvCxnSpPr/>
            <p:nvPr/>
          </p:nvCxnSpPr>
          <p:spPr>
            <a:xfrm>
              <a:off x="173421" y="299545"/>
              <a:ext cx="11366938" cy="6432331"/>
            </a:xfrm>
            <a:prstGeom prst="line">
              <a:avLst/>
            </a:prstGeom>
            <a:ln w="38100">
              <a:solidFill>
                <a:schemeClr val="bg1"/>
              </a:solidFill>
              <a:prstDash val="sysDot"/>
              <a:headEnd type="diamond" w="med" len="med"/>
              <a:tailEnd type="diamond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2" name="그룹 21"/>
          <p:cNvGrpSpPr/>
          <p:nvPr/>
        </p:nvGrpSpPr>
        <p:grpSpPr>
          <a:xfrm>
            <a:off x="3153103" y="1671144"/>
            <a:ext cx="5439104" cy="2869324"/>
            <a:chOff x="3326524" y="1655379"/>
            <a:chExt cx="5439104" cy="2869324"/>
          </a:xfrm>
        </p:grpSpPr>
        <p:sp>
          <p:nvSpPr>
            <p:cNvPr id="20" name="모서리가 둥근 직사각형 19"/>
            <p:cNvSpPr/>
            <p:nvPr/>
          </p:nvSpPr>
          <p:spPr>
            <a:xfrm>
              <a:off x="3326524" y="1655379"/>
              <a:ext cx="5439104" cy="2869324"/>
            </a:xfrm>
            <a:prstGeom prst="roundRect">
              <a:avLst/>
            </a:prstGeom>
            <a:solidFill>
              <a:schemeClr val="accent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1" name="모서리가 둥근 직사각형 20"/>
            <p:cNvSpPr/>
            <p:nvPr/>
          </p:nvSpPr>
          <p:spPr>
            <a:xfrm>
              <a:off x="3536731" y="1828800"/>
              <a:ext cx="5008179" cy="2522483"/>
            </a:xfrm>
            <a:prstGeom prst="roundRect">
              <a:avLst/>
            </a:prstGeom>
            <a:solidFill>
              <a:schemeClr val="accent2">
                <a:lumMod val="50000"/>
              </a:schemeClr>
            </a:solidFill>
            <a:ln w="57150">
              <a:solidFill>
                <a:schemeClr val="bg1"/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3363310" y="1954924"/>
            <a:ext cx="5118538" cy="1570804"/>
          </a:xfrm>
        </p:spPr>
        <p:txBody>
          <a:bodyPr/>
          <a:lstStyle/>
          <a:p>
            <a:r>
              <a:rPr lang="ko-KR" altLang="en-US" b="1" dirty="0" smtClean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일성 건어물</a:t>
            </a:r>
            <a:r>
              <a:rPr lang="en-US" altLang="ko-KR" b="1" dirty="0" smtClean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/>
            </a:r>
            <a:br>
              <a:rPr lang="en-US" altLang="ko-KR" b="1" dirty="0" smtClean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</a:br>
            <a:r>
              <a:rPr lang="ko-KR" altLang="en-US" sz="3200" b="1" dirty="0" smtClean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온라인 마켓 사업소개</a:t>
            </a:r>
            <a:endParaRPr lang="ko-KR" altLang="en-US" sz="3200" b="1" dirty="0">
              <a:ln w="9525">
                <a:solidFill>
                  <a:schemeClr val="bg1"/>
                </a:solidFill>
                <a:prstDash val="solid"/>
              </a:ln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4514193" y="3617803"/>
            <a:ext cx="2816772" cy="638886"/>
          </a:xfrm>
        </p:spPr>
        <p:txBody>
          <a:bodyPr/>
          <a:lstStyle/>
          <a:p>
            <a:r>
              <a:rPr lang="en-US" altLang="ko-KR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80000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gunomul.com</a:t>
            </a:r>
            <a:endParaRPr lang="ko-KR" altLang="en-US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80000"/>
                  </a:srgbClr>
                </a:outerShdw>
              </a:effectLst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0139441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타원 2"/>
          <p:cNvSpPr/>
          <p:nvPr/>
        </p:nvSpPr>
        <p:spPr>
          <a:xfrm>
            <a:off x="2373365" y="614597"/>
            <a:ext cx="1604028" cy="1593938"/>
          </a:xfrm>
          <a:prstGeom prst="ellipse">
            <a:avLst/>
          </a:prstGeom>
          <a:blipFill dpi="0"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6000" b="1" dirty="0" smtClean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01</a:t>
            </a:r>
            <a:endParaRPr lang="ko-KR" altLang="en-US" sz="6000" b="1" dirty="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5" name="직선 연결선 4"/>
          <p:cNvCxnSpPr/>
          <p:nvPr/>
        </p:nvCxnSpPr>
        <p:spPr>
          <a:xfrm>
            <a:off x="1927027" y="2374859"/>
            <a:ext cx="2524600" cy="0"/>
          </a:xfrm>
          <a:prstGeom prst="line">
            <a:avLst/>
          </a:prstGeom>
          <a:ln w="28575">
            <a:solidFill>
              <a:schemeClr val="tx1"/>
            </a:solidFill>
            <a:prstDash val="sysDot"/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1985707" y="2541184"/>
            <a:ext cx="2379343" cy="4268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 smtClean="0">
                <a:latin typeface="HY헤드라인M" panose="02030600000101010101" pitchFamily="18" charset="-127"/>
                <a:ea typeface="HY헤드라인M" panose="02030600000101010101" pitchFamily="18" charset="-127"/>
              </a:rPr>
              <a:t>일성 건어물 소개</a:t>
            </a:r>
            <a:endParaRPr lang="ko-KR" altLang="en-US" sz="24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9" name="타원 8"/>
          <p:cNvSpPr/>
          <p:nvPr/>
        </p:nvSpPr>
        <p:spPr>
          <a:xfrm>
            <a:off x="5240855" y="614597"/>
            <a:ext cx="1604028" cy="1593938"/>
          </a:xfrm>
          <a:prstGeom prst="ellipse">
            <a:avLst/>
          </a:prstGeom>
          <a:blipFill dpi="0"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6000" b="1" dirty="0" smtClean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02</a:t>
            </a:r>
            <a:endParaRPr lang="ko-KR" altLang="en-US" sz="6000" b="1" dirty="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10" name="직선 연결선 9"/>
          <p:cNvCxnSpPr/>
          <p:nvPr/>
        </p:nvCxnSpPr>
        <p:spPr>
          <a:xfrm>
            <a:off x="4794517" y="2374859"/>
            <a:ext cx="2524600" cy="0"/>
          </a:xfrm>
          <a:prstGeom prst="line">
            <a:avLst/>
          </a:prstGeom>
          <a:ln w="28575">
            <a:solidFill>
              <a:schemeClr val="tx1"/>
            </a:solidFill>
            <a:prstDash val="sysDot"/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5143746" y="2541184"/>
            <a:ext cx="192873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 smtClean="0">
                <a:latin typeface="HY헤드라인M" panose="02030600000101010101" pitchFamily="18" charset="-127"/>
                <a:ea typeface="HY헤드라인M" panose="02030600000101010101" pitchFamily="18" charset="-127"/>
              </a:rPr>
              <a:t>일성 건어물</a:t>
            </a:r>
            <a:endParaRPr lang="en-US" altLang="ko-KR" sz="2400" dirty="0" smtClean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r>
              <a:rPr lang="ko-KR" altLang="en-US" sz="2400" dirty="0" smtClean="0">
                <a:latin typeface="HY헤드라인M" panose="02030600000101010101" pitchFamily="18" charset="-127"/>
                <a:ea typeface="HY헤드라인M" panose="02030600000101010101" pitchFamily="18" charset="-127"/>
              </a:rPr>
              <a:t>주요 제품 군</a:t>
            </a:r>
            <a:endParaRPr lang="ko-KR" altLang="en-US" sz="24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13" name="타원 12"/>
          <p:cNvSpPr/>
          <p:nvPr/>
        </p:nvSpPr>
        <p:spPr>
          <a:xfrm>
            <a:off x="8108345" y="614597"/>
            <a:ext cx="1604028" cy="1593938"/>
          </a:xfrm>
          <a:prstGeom prst="ellipse">
            <a:avLst/>
          </a:prstGeom>
          <a:blipFill dpi="0" rotWithShape="1"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6000" b="1" dirty="0" smtClean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03</a:t>
            </a:r>
            <a:endParaRPr lang="ko-KR" altLang="en-US" sz="6000" b="1" dirty="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14" name="직선 연결선 13"/>
          <p:cNvCxnSpPr/>
          <p:nvPr/>
        </p:nvCxnSpPr>
        <p:spPr>
          <a:xfrm>
            <a:off x="7662007" y="2374859"/>
            <a:ext cx="2524600" cy="0"/>
          </a:xfrm>
          <a:prstGeom prst="line">
            <a:avLst/>
          </a:prstGeom>
          <a:ln w="28575">
            <a:solidFill>
              <a:schemeClr val="tx1"/>
            </a:solidFill>
            <a:prstDash val="sysDot"/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7720687" y="2541184"/>
            <a:ext cx="254428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 smtClean="0">
                <a:latin typeface="HY헤드라인M" panose="02030600000101010101" pitchFamily="18" charset="-127"/>
                <a:ea typeface="HY헤드라인M" panose="02030600000101010101" pitchFamily="18" charset="-127"/>
              </a:rPr>
              <a:t>상반기 매출 현황</a:t>
            </a:r>
            <a:endParaRPr lang="ko-KR" altLang="en-US" sz="24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pic>
        <p:nvPicPr>
          <p:cNvPr id="18" name="그림 17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7565"/>
          <a:stretch/>
        </p:blipFill>
        <p:spPr>
          <a:xfrm>
            <a:off x="2708653" y="3430417"/>
            <a:ext cx="6668431" cy="3496588"/>
          </a:xfrm>
          <a:prstGeom prst="rect">
            <a:avLst/>
          </a:prstGeom>
        </p:spPr>
      </p:pic>
      <p:sp>
        <p:nvSpPr>
          <p:cNvPr id="22" name="직각 삼각형 21"/>
          <p:cNvSpPr/>
          <p:nvPr/>
        </p:nvSpPr>
        <p:spPr>
          <a:xfrm>
            <a:off x="0" y="4929188"/>
            <a:ext cx="1771650" cy="1928812"/>
          </a:xfrm>
          <a:prstGeom prst="rt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직각 삼각형 22"/>
          <p:cNvSpPr/>
          <p:nvPr/>
        </p:nvSpPr>
        <p:spPr>
          <a:xfrm rot="5400000" flipV="1">
            <a:off x="10320970" y="337505"/>
            <a:ext cx="2208537" cy="1533526"/>
          </a:xfrm>
          <a:prstGeom prst="rt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74588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그림 1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6184426" y="850426"/>
            <a:ext cx="6871648" cy="5143500"/>
          </a:xfrm>
          <a:prstGeom prst="rect">
            <a:avLst/>
          </a:prstGeom>
        </p:spPr>
      </p:pic>
      <p:grpSp>
        <p:nvGrpSpPr>
          <p:cNvPr id="12" name="그룹 11"/>
          <p:cNvGrpSpPr/>
          <p:nvPr/>
        </p:nvGrpSpPr>
        <p:grpSpPr>
          <a:xfrm>
            <a:off x="0" y="-13648"/>
            <a:ext cx="9608024" cy="6871648"/>
            <a:chOff x="-1186218" y="-13648"/>
            <a:chExt cx="10794242" cy="6871648"/>
          </a:xfrm>
        </p:grpSpPr>
        <p:sp>
          <p:nvSpPr>
            <p:cNvPr id="2" name="사다리꼴 1"/>
            <p:cNvSpPr/>
            <p:nvPr/>
          </p:nvSpPr>
          <p:spPr>
            <a:xfrm>
              <a:off x="-5118" y="-13648"/>
              <a:ext cx="9613142" cy="6871648"/>
            </a:xfrm>
            <a:custGeom>
              <a:avLst/>
              <a:gdLst>
                <a:gd name="connsiteX0" fmla="*/ 0 w 9608024"/>
                <a:gd name="connsiteY0" fmla="*/ 6858000 h 6858000"/>
                <a:gd name="connsiteX1" fmla="*/ 1714500 w 9608024"/>
                <a:gd name="connsiteY1" fmla="*/ 0 h 6858000"/>
                <a:gd name="connsiteX2" fmla="*/ 7893524 w 9608024"/>
                <a:gd name="connsiteY2" fmla="*/ 0 h 6858000"/>
                <a:gd name="connsiteX3" fmla="*/ 9608024 w 9608024"/>
                <a:gd name="connsiteY3" fmla="*/ 6858000 h 6858000"/>
                <a:gd name="connsiteX4" fmla="*/ 0 w 9608024"/>
                <a:gd name="connsiteY4" fmla="*/ 6858000 h 6858000"/>
                <a:gd name="connsiteX0" fmla="*/ 5118 w 9613142"/>
                <a:gd name="connsiteY0" fmla="*/ 6871648 h 6871648"/>
                <a:gd name="connsiteX1" fmla="*/ 0 w 9613142"/>
                <a:gd name="connsiteY1" fmla="*/ 0 h 6871648"/>
                <a:gd name="connsiteX2" fmla="*/ 7898642 w 9613142"/>
                <a:gd name="connsiteY2" fmla="*/ 13648 h 6871648"/>
                <a:gd name="connsiteX3" fmla="*/ 9613142 w 9613142"/>
                <a:gd name="connsiteY3" fmla="*/ 6871648 h 6871648"/>
                <a:gd name="connsiteX4" fmla="*/ 5118 w 9613142"/>
                <a:gd name="connsiteY4" fmla="*/ 6871648 h 68716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613142" h="6871648">
                  <a:moveTo>
                    <a:pt x="5118" y="6871648"/>
                  </a:moveTo>
                  <a:lnTo>
                    <a:pt x="0" y="0"/>
                  </a:lnTo>
                  <a:lnTo>
                    <a:pt x="7898642" y="13648"/>
                  </a:lnTo>
                  <a:lnTo>
                    <a:pt x="9613142" y="6871648"/>
                  </a:lnTo>
                  <a:lnTo>
                    <a:pt x="5118" y="6871648"/>
                  </a:lnTo>
                  <a:close/>
                </a:path>
              </a:pathLst>
            </a:custGeom>
            <a:solidFill>
              <a:schemeClr val="accent2">
                <a:lumMod val="75000"/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" name="사다리꼴 1"/>
            <p:cNvSpPr/>
            <p:nvPr/>
          </p:nvSpPr>
          <p:spPr>
            <a:xfrm>
              <a:off x="-595668" y="-13648"/>
              <a:ext cx="9613142" cy="6871648"/>
            </a:xfrm>
            <a:custGeom>
              <a:avLst/>
              <a:gdLst>
                <a:gd name="connsiteX0" fmla="*/ 0 w 9608024"/>
                <a:gd name="connsiteY0" fmla="*/ 6858000 h 6858000"/>
                <a:gd name="connsiteX1" fmla="*/ 1714500 w 9608024"/>
                <a:gd name="connsiteY1" fmla="*/ 0 h 6858000"/>
                <a:gd name="connsiteX2" fmla="*/ 7893524 w 9608024"/>
                <a:gd name="connsiteY2" fmla="*/ 0 h 6858000"/>
                <a:gd name="connsiteX3" fmla="*/ 9608024 w 9608024"/>
                <a:gd name="connsiteY3" fmla="*/ 6858000 h 6858000"/>
                <a:gd name="connsiteX4" fmla="*/ 0 w 9608024"/>
                <a:gd name="connsiteY4" fmla="*/ 6858000 h 6858000"/>
                <a:gd name="connsiteX0" fmla="*/ 5118 w 9613142"/>
                <a:gd name="connsiteY0" fmla="*/ 6871648 h 6871648"/>
                <a:gd name="connsiteX1" fmla="*/ 0 w 9613142"/>
                <a:gd name="connsiteY1" fmla="*/ 0 h 6871648"/>
                <a:gd name="connsiteX2" fmla="*/ 7898642 w 9613142"/>
                <a:gd name="connsiteY2" fmla="*/ 13648 h 6871648"/>
                <a:gd name="connsiteX3" fmla="*/ 9613142 w 9613142"/>
                <a:gd name="connsiteY3" fmla="*/ 6871648 h 6871648"/>
                <a:gd name="connsiteX4" fmla="*/ 5118 w 9613142"/>
                <a:gd name="connsiteY4" fmla="*/ 6871648 h 68716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613142" h="6871648">
                  <a:moveTo>
                    <a:pt x="5118" y="6871648"/>
                  </a:moveTo>
                  <a:lnTo>
                    <a:pt x="0" y="0"/>
                  </a:lnTo>
                  <a:lnTo>
                    <a:pt x="7898642" y="13648"/>
                  </a:lnTo>
                  <a:lnTo>
                    <a:pt x="9613142" y="6871648"/>
                  </a:lnTo>
                  <a:lnTo>
                    <a:pt x="5118" y="6871648"/>
                  </a:lnTo>
                  <a:close/>
                </a:path>
              </a:pathLst>
            </a:custGeom>
            <a:solidFill>
              <a:schemeClr val="accent6">
                <a:lumMod val="50000"/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" name="사다리꼴 1"/>
            <p:cNvSpPr/>
            <p:nvPr/>
          </p:nvSpPr>
          <p:spPr>
            <a:xfrm>
              <a:off x="-1186218" y="-13648"/>
              <a:ext cx="9613142" cy="6871648"/>
            </a:xfrm>
            <a:custGeom>
              <a:avLst/>
              <a:gdLst>
                <a:gd name="connsiteX0" fmla="*/ 0 w 9608024"/>
                <a:gd name="connsiteY0" fmla="*/ 6858000 h 6858000"/>
                <a:gd name="connsiteX1" fmla="*/ 1714500 w 9608024"/>
                <a:gd name="connsiteY1" fmla="*/ 0 h 6858000"/>
                <a:gd name="connsiteX2" fmla="*/ 7893524 w 9608024"/>
                <a:gd name="connsiteY2" fmla="*/ 0 h 6858000"/>
                <a:gd name="connsiteX3" fmla="*/ 9608024 w 9608024"/>
                <a:gd name="connsiteY3" fmla="*/ 6858000 h 6858000"/>
                <a:gd name="connsiteX4" fmla="*/ 0 w 9608024"/>
                <a:gd name="connsiteY4" fmla="*/ 6858000 h 6858000"/>
                <a:gd name="connsiteX0" fmla="*/ 5118 w 9613142"/>
                <a:gd name="connsiteY0" fmla="*/ 6871648 h 6871648"/>
                <a:gd name="connsiteX1" fmla="*/ 0 w 9613142"/>
                <a:gd name="connsiteY1" fmla="*/ 0 h 6871648"/>
                <a:gd name="connsiteX2" fmla="*/ 7898642 w 9613142"/>
                <a:gd name="connsiteY2" fmla="*/ 13648 h 6871648"/>
                <a:gd name="connsiteX3" fmla="*/ 9613142 w 9613142"/>
                <a:gd name="connsiteY3" fmla="*/ 6871648 h 6871648"/>
                <a:gd name="connsiteX4" fmla="*/ 5118 w 9613142"/>
                <a:gd name="connsiteY4" fmla="*/ 6871648 h 68716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613142" h="6871648">
                  <a:moveTo>
                    <a:pt x="5118" y="6871648"/>
                  </a:moveTo>
                  <a:lnTo>
                    <a:pt x="0" y="0"/>
                  </a:lnTo>
                  <a:lnTo>
                    <a:pt x="7898642" y="13648"/>
                  </a:lnTo>
                  <a:lnTo>
                    <a:pt x="9613142" y="6871648"/>
                  </a:lnTo>
                  <a:lnTo>
                    <a:pt x="5118" y="687164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13" name="TextBox 12"/>
          <p:cNvSpPr txBox="1"/>
          <p:nvPr/>
        </p:nvSpPr>
        <p:spPr>
          <a:xfrm>
            <a:off x="-525653" y="-1676400"/>
            <a:ext cx="4431021" cy="1055673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68000" dirty="0" smtClean="0">
                <a:pattFill prst="pct75">
                  <a:fgClr>
                    <a:schemeClr val="accent2">
                      <a:lumMod val="75000"/>
                    </a:schemeClr>
                  </a:fgClr>
                  <a:bgClr>
                    <a:schemeClr val="bg1"/>
                  </a:bgClr>
                </a:pattFill>
                <a:latin typeface="KBIZ한마음고딕 B" panose="02020503020101020101" pitchFamily="18" charset="-127"/>
                <a:ea typeface="KBIZ한마음고딕 B" panose="02020503020101020101" pitchFamily="18" charset="-127"/>
              </a:rPr>
              <a:t>1</a:t>
            </a:r>
            <a:endParaRPr lang="ko-KR" altLang="en-US" sz="68000" dirty="0">
              <a:pattFill prst="pct75">
                <a:fgClr>
                  <a:schemeClr val="accent2">
                    <a:lumMod val="75000"/>
                  </a:schemeClr>
                </a:fgClr>
                <a:bgClr>
                  <a:schemeClr val="bg1"/>
                </a:bgClr>
              </a:pattFill>
              <a:latin typeface="KBIZ한마음고딕 B" panose="02020503020101020101" pitchFamily="18" charset="-127"/>
              <a:ea typeface="KBIZ한마음고딕 B" panose="02020503020101020101" pitchFamily="18" charset="-127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2744793" y="1943100"/>
            <a:ext cx="4509568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400" b="1" dirty="0" smtClean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일성 건어물 소개</a:t>
            </a:r>
            <a:endParaRPr lang="en-US" altLang="ko-KR" sz="4400" b="1" dirty="0">
              <a:ln w="9525">
                <a:solidFill>
                  <a:schemeClr val="bg1"/>
                </a:solidFill>
                <a:prstDash val="solid"/>
              </a:ln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4122989" y="2775845"/>
            <a:ext cx="307007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b="1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2">
                    <a:lumMod val="50000"/>
                  </a:schemeClr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- </a:t>
            </a:r>
            <a:r>
              <a:rPr lang="ko-KR" altLang="en-US" sz="3600" b="1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2">
                    <a:lumMod val="50000"/>
                  </a:schemeClr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온라인 마켓</a:t>
            </a:r>
            <a:endParaRPr lang="ko-KR" altLang="en-US" sz="3600" b="1" dirty="0">
              <a:ln w="9525">
                <a:solidFill>
                  <a:schemeClr val="bg1"/>
                </a:solidFill>
                <a:prstDash val="solid"/>
              </a:ln>
              <a:solidFill>
                <a:schemeClr val="accent2">
                  <a:lumMod val="50000"/>
                </a:schemeClr>
              </a:solidFill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8988668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1" name="내용 개체 틀 10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44517649"/>
              </p:ext>
            </p:extLst>
          </p:nvPr>
        </p:nvGraphicFramePr>
        <p:xfrm>
          <a:off x="4217160" y="1690689"/>
          <a:ext cx="7710984" cy="460093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8" name="제목 1"/>
          <p:cNvSpPr>
            <a:spLocks noGrp="1"/>
          </p:cNvSpPr>
          <p:nvPr>
            <p:ph type="title"/>
          </p:nvPr>
        </p:nvSpPr>
        <p:spPr>
          <a:xfrm>
            <a:off x="2271215" y="365125"/>
            <a:ext cx="3542731" cy="1325563"/>
          </a:xfrm>
        </p:spPr>
        <p:txBody>
          <a:bodyPr/>
          <a:lstStyle/>
          <a:p>
            <a:r>
              <a:rPr lang="ko-KR" altLang="en-US" b="1" dirty="0" smtClean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일성 건어물</a:t>
            </a:r>
            <a:endParaRPr lang="ko-KR" altLang="en-US" b="1" dirty="0">
              <a:ln w="9525">
                <a:solidFill>
                  <a:schemeClr val="bg1"/>
                </a:solidFill>
                <a:prstDash val="solid"/>
              </a:ln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pic>
        <p:nvPicPr>
          <p:cNvPr id="9" name="내용 개체 틀 4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1160" y="643823"/>
            <a:ext cx="768163" cy="768163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1255594" y="520074"/>
            <a:ext cx="1210588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6000" dirty="0" smtClean="0">
                <a:pattFill prst="pct20">
                  <a:fgClr>
                    <a:schemeClr val="accent5">
                      <a:lumMod val="75000"/>
                    </a:schemeClr>
                  </a:fgClr>
                  <a:bgClr>
                    <a:schemeClr val="accent2">
                      <a:lumMod val="75000"/>
                    </a:schemeClr>
                  </a:bgClr>
                </a:pattFill>
                <a:latin typeface="KBIZ한마음고딕 B" panose="02020503020101020101" pitchFamily="18" charset="-127"/>
                <a:ea typeface="KBIZ한마음고딕 B" panose="02020503020101020101" pitchFamily="18" charset="-127"/>
              </a:rPr>
              <a:t>01.</a:t>
            </a:r>
            <a:endParaRPr lang="ko-KR" altLang="en-US" sz="6000" dirty="0">
              <a:pattFill prst="pct20">
                <a:fgClr>
                  <a:schemeClr val="accent5">
                    <a:lumMod val="75000"/>
                  </a:schemeClr>
                </a:fgClr>
                <a:bgClr>
                  <a:schemeClr val="accent2">
                    <a:lumMod val="75000"/>
                  </a:schemeClr>
                </a:bgClr>
              </a:pattFill>
              <a:latin typeface="KBIZ한마음고딕 B" panose="02020503020101020101" pitchFamily="18" charset="-127"/>
              <a:ea typeface="KBIZ한마음고딕 B" panose="02020503020101020101" pitchFamily="18" charset="-127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4230808" y="2095294"/>
            <a:ext cx="103746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 smtClean="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  <a:effectLst>
                  <a:outerShdw blurRad="50800" dist="38100" dir="2700000" algn="tl" rotWithShape="0">
                    <a:prstClr val="black"/>
                  </a:outerShdw>
                </a:effectLst>
                <a:latin typeface="Arial Rounded MT Bold" panose="020F0704030504030204" pitchFamily="34" charset="0"/>
              </a:rPr>
              <a:t>1981</a:t>
            </a:r>
            <a:endParaRPr lang="ko-KR" altLang="en-US" sz="2800" b="1" dirty="0">
              <a:ln w="12700" cmpd="sng">
                <a:solidFill>
                  <a:schemeClr val="accent4"/>
                </a:solidFill>
                <a:prstDash val="solid"/>
              </a:ln>
              <a:gradFill>
                <a:gsLst>
                  <a:gs pos="0">
                    <a:schemeClr val="accent4"/>
                  </a:gs>
                  <a:gs pos="4000">
                    <a:schemeClr val="accent4">
                      <a:lumMod val="60000"/>
                      <a:lumOff val="40000"/>
                    </a:schemeClr>
                  </a:gs>
                  <a:gs pos="87000">
                    <a:schemeClr val="accent4">
                      <a:lumMod val="20000"/>
                      <a:lumOff val="80000"/>
                    </a:schemeClr>
                  </a:gs>
                </a:gsLst>
                <a:lin ang="5400000"/>
              </a:gradFill>
              <a:effectLst>
                <a:outerShdw blurRad="50800" dist="38100" dir="2700000" algn="tl" rotWithShape="0">
                  <a:prstClr val="black"/>
                </a:outerShdw>
              </a:effectLst>
              <a:latin typeface="Arial Rounded MT Bold" panose="020F0704030504030204" pitchFamily="34" charset="0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4626593" y="3172199"/>
            <a:ext cx="103746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 smtClean="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  <a:effectLst>
                  <a:outerShdw blurRad="50800" dist="38100" dir="2700000" algn="tl" rotWithShape="0">
                    <a:prstClr val="black"/>
                  </a:outerShdw>
                </a:effectLst>
                <a:latin typeface="Arial Rounded MT Bold" panose="020F0704030504030204" pitchFamily="34" charset="0"/>
              </a:rPr>
              <a:t>2009</a:t>
            </a:r>
            <a:endParaRPr lang="ko-KR" altLang="en-US" sz="2800" b="1" dirty="0">
              <a:ln w="12700" cmpd="sng">
                <a:solidFill>
                  <a:schemeClr val="accent4"/>
                </a:solidFill>
                <a:prstDash val="solid"/>
              </a:ln>
              <a:gradFill>
                <a:gsLst>
                  <a:gs pos="0">
                    <a:schemeClr val="accent4"/>
                  </a:gs>
                  <a:gs pos="4000">
                    <a:schemeClr val="accent4">
                      <a:lumMod val="60000"/>
                      <a:lumOff val="40000"/>
                    </a:schemeClr>
                  </a:gs>
                  <a:gs pos="87000">
                    <a:schemeClr val="accent4">
                      <a:lumMod val="20000"/>
                      <a:lumOff val="80000"/>
                    </a:schemeClr>
                  </a:gs>
                </a:gsLst>
                <a:lin ang="5400000"/>
              </a:gradFill>
              <a:effectLst>
                <a:outerShdw blurRad="50800" dist="38100" dir="2700000" algn="tl" rotWithShape="0">
                  <a:prstClr val="black"/>
                </a:outerShdw>
              </a:effectLst>
              <a:latin typeface="Arial Rounded MT Bold" panose="020F0704030504030204" pitchFamily="34" charset="0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4626593" y="4256454"/>
            <a:ext cx="103746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 smtClean="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  <a:effectLst>
                  <a:outerShdw blurRad="50800" dist="38100" dir="2700000" algn="tl" rotWithShape="0">
                    <a:prstClr val="black"/>
                  </a:outerShdw>
                </a:effectLst>
                <a:latin typeface="Arial Rounded MT Bold" panose="020F0704030504030204" pitchFamily="34" charset="0"/>
              </a:rPr>
              <a:t>2013</a:t>
            </a:r>
            <a:endParaRPr lang="ko-KR" altLang="en-US" sz="2800" b="1" dirty="0">
              <a:ln w="12700" cmpd="sng">
                <a:solidFill>
                  <a:schemeClr val="accent4"/>
                </a:solidFill>
                <a:prstDash val="solid"/>
              </a:ln>
              <a:gradFill>
                <a:gsLst>
                  <a:gs pos="0">
                    <a:schemeClr val="accent4"/>
                  </a:gs>
                  <a:gs pos="4000">
                    <a:schemeClr val="accent4">
                      <a:lumMod val="60000"/>
                      <a:lumOff val="40000"/>
                    </a:schemeClr>
                  </a:gs>
                  <a:gs pos="87000">
                    <a:schemeClr val="accent4">
                      <a:lumMod val="20000"/>
                      <a:lumOff val="80000"/>
                    </a:schemeClr>
                  </a:gs>
                </a:gsLst>
                <a:lin ang="5400000"/>
              </a:gradFill>
              <a:effectLst>
                <a:outerShdw blurRad="50800" dist="38100" dir="2700000" algn="tl" rotWithShape="0">
                  <a:prstClr val="black"/>
                </a:outerShdw>
              </a:effectLst>
              <a:latin typeface="Arial Rounded MT Bold" panose="020F0704030504030204" pitchFamily="34" charset="0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4230808" y="5299762"/>
            <a:ext cx="103746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 smtClean="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  <a:effectLst>
                  <a:outerShdw blurRad="50800" dist="38100" dir="2700000" algn="tl" rotWithShape="0">
                    <a:prstClr val="black"/>
                  </a:outerShdw>
                </a:effectLst>
                <a:latin typeface="Arial Rounded MT Bold" panose="020F0704030504030204" pitchFamily="34" charset="0"/>
              </a:rPr>
              <a:t>2020</a:t>
            </a:r>
            <a:endParaRPr lang="ko-KR" altLang="en-US" sz="2800" b="1" dirty="0">
              <a:ln w="12700" cmpd="sng">
                <a:solidFill>
                  <a:schemeClr val="accent4"/>
                </a:solidFill>
                <a:prstDash val="solid"/>
              </a:ln>
              <a:gradFill>
                <a:gsLst>
                  <a:gs pos="0">
                    <a:schemeClr val="accent4"/>
                  </a:gs>
                  <a:gs pos="4000">
                    <a:schemeClr val="accent4">
                      <a:lumMod val="60000"/>
                      <a:lumOff val="40000"/>
                    </a:schemeClr>
                  </a:gs>
                  <a:gs pos="87000">
                    <a:schemeClr val="accent4">
                      <a:lumMod val="20000"/>
                      <a:lumOff val="80000"/>
                    </a:schemeClr>
                  </a:gs>
                </a:gsLst>
                <a:lin ang="5400000"/>
              </a:gradFill>
              <a:effectLst>
                <a:outerShdw blurRad="50800" dist="38100" dir="2700000" algn="tl" rotWithShape="0">
                  <a:prstClr val="black"/>
                </a:outerShdw>
              </a:effectLst>
              <a:latin typeface="Arial Rounded MT Bold" panose="020F0704030504030204" pitchFamily="34" charset="0"/>
            </a:endParaRPr>
          </a:p>
        </p:txBody>
      </p:sp>
      <p:pic>
        <p:nvPicPr>
          <p:cNvPr id="16" name="그림 15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0872" y="2852658"/>
            <a:ext cx="3629516" cy="2276991"/>
          </a:xfrm>
          <a:prstGeom prst="rect">
            <a:avLst/>
          </a:prstGeom>
          <a:ln w="127000" cap="rnd">
            <a:solidFill>
              <a:srgbClr val="FFFFFF"/>
            </a:solidFill>
          </a:ln>
          <a:effectLst>
            <a:outerShdw blurRad="76200" dist="95250" dir="10500000" sx="97000" sy="23000" kx="900000" algn="br" rotWithShape="0">
              <a:srgbClr val="000000">
                <a:alpha val="20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11557436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그림 1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5840105" y="506104"/>
            <a:ext cx="6871648" cy="5832143"/>
          </a:xfrm>
          <a:prstGeom prst="rect">
            <a:avLst/>
          </a:prstGeom>
        </p:spPr>
      </p:pic>
      <p:grpSp>
        <p:nvGrpSpPr>
          <p:cNvPr id="12" name="그룹 11"/>
          <p:cNvGrpSpPr/>
          <p:nvPr/>
        </p:nvGrpSpPr>
        <p:grpSpPr>
          <a:xfrm>
            <a:off x="0" y="-13648"/>
            <a:ext cx="9608024" cy="6871648"/>
            <a:chOff x="-1186218" y="-13648"/>
            <a:chExt cx="10794242" cy="6871648"/>
          </a:xfrm>
        </p:grpSpPr>
        <p:sp>
          <p:nvSpPr>
            <p:cNvPr id="2" name="사다리꼴 1"/>
            <p:cNvSpPr/>
            <p:nvPr/>
          </p:nvSpPr>
          <p:spPr>
            <a:xfrm>
              <a:off x="-5118" y="-13648"/>
              <a:ext cx="9613142" cy="6871648"/>
            </a:xfrm>
            <a:custGeom>
              <a:avLst/>
              <a:gdLst>
                <a:gd name="connsiteX0" fmla="*/ 0 w 9608024"/>
                <a:gd name="connsiteY0" fmla="*/ 6858000 h 6858000"/>
                <a:gd name="connsiteX1" fmla="*/ 1714500 w 9608024"/>
                <a:gd name="connsiteY1" fmla="*/ 0 h 6858000"/>
                <a:gd name="connsiteX2" fmla="*/ 7893524 w 9608024"/>
                <a:gd name="connsiteY2" fmla="*/ 0 h 6858000"/>
                <a:gd name="connsiteX3" fmla="*/ 9608024 w 9608024"/>
                <a:gd name="connsiteY3" fmla="*/ 6858000 h 6858000"/>
                <a:gd name="connsiteX4" fmla="*/ 0 w 9608024"/>
                <a:gd name="connsiteY4" fmla="*/ 6858000 h 6858000"/>
                <a:gd name="connsiteX0" fmla="*/ 5118 w 9613142"/>
                <a:gd name="connsiteY0" fmla="*/ 6871648 h 6871648"/>
                <a:gd name="connsiteX1" fmla="*/ 0 w 9613142"/>
                <a:gd name="connsiteY1" fmla="*/ 0 h 6871648"/>
                <a:gd name="connsiteX2" fmla="*/ 7898642 w 9613142"/>
                <a:gd name="connsiteY2" fmla="*/ 13648 h 6871648"/>
                <a:gd name="connsiteX3" fmla="*/ 9613142 w 9613142"/>
                <a:gd name="connsiteY3" fmla="*/ 6871648 h 6871648"/>
                <a:gd name="connsiteX4" fmla="*/ 5118 w 9613142"/>
                <a:gd name="connsiteY4" fmla="*/ 6871648 h 68716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613142" h="6871648">
                  <a:moveTo>
                    <a:pt x="5118" y="6871648"/>
                  </a:moveTo>
                  <a:lnTo>
                    <a:pt x="0" y="0"/>
                  </a:lnTo>
                  <a:lnTo>
                    <a:pt x="7898642" y="13648"/>
                  </a:lnTo>
                  <a:lnTo>
                    <a:pt x="9613142" y="6871648"/>
                  </a:lnTo>
                  <a:lnTo>
                    <a:pt x="5118" y="6871648"/>
                  </a:lnTo>
                  <a:close/>
                </a:path>
              </a:pathLst>
            </a:custGeom>
            <a:solidFill>
              <a:schemeClr val="accent2">
                <a:lumMod val="75000"/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" name="사다리꼴 1"/>
            <p:cNvSpPr/>
            <p:nvPr/>
          </p:nvSpPr>
          <p:spPr>
            <a:xfrm>
              <a:off x="-595668" y="-13648"/>
              <a:ext cx="9613142" cy="6871648"/>
            </a:xfrm>
            <a:custGeom>
              <a:avLst/>
              <a:gdLst>
                <a:gd name="connsiteX0" fmla="*/ 0 w 9608024"/>
                <a:gd name="connsiteY0" fmla="*/ 6858000 h 6858000"/>
                <a:gd name="connsiteX1" fmla="*/ 1714500 w 9608024"/>
                <a:gd name="connsiteY1" fmla="*/ 0 h 6858000"/>
                <a:gd name="connsiteX2" fmla="*/ 7893524 w 9608024"/>
                <a:gd name="connsiteY2" fmla="*/ 0 h 6858000"/>
                <a:gd name="connsiteX3" fmla="*/ 9608024 w 9608024"/>
                <a:gd name="connsiteY3" fmla="*/ 6858000 h 6858000"/>
                <a:gd name="connsiteX4" fmla="*/ 0 w 9608024"/>
                <a:gd name="connsiteY4" fmla="*/ 6858000 h 6858000"/>
                <a:gd name="connsiteX0" fmla="*/ 5118 w 9613142"/>
                <a:gd name="connsiteY0" fmla="*/ 6871648 h 6871648"/>
                <a:gd name="connsiteX1" fmla="*/ 0 w 9613142"/>
                <a:gd name="connsiteY1" fmla="*/ 0 h 6871648"/>
                <a:gd name="connsiteX2" fmla="*/ 7898642 w 9613142"/>
                <a:gd name="connsiteY2" fmla="*/ 13648 h 6871648"/>
                <a:gd name="connsiteX3" fmla="*/ 9613142 w 9613142"/>
                <a:gd name="connsiteY3" fmla="*/ 6871648 h 6871648"/>
                <a:gd name="connsiteX4" fmla="*/ 5118 w 9613142"/>
                <a:gd name="connsiteY4" fmla="*/ 6871648 h 68716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613142" h="6871648">
                  <a:moveTo>
                    <a:pt x="5118" y="6871648"/>
                  </a:moveTo>
                  <a:lnTo>
                    <a:pt x="0" y="0"/>
                  </a:lnTo>
                  <a:lnTo>
                    <a:pt x="7898642" y="13648"/>
                  </a:lnTo>
                  <a:lnTo>
                    <a:pt x="9613142" y="6871648"/>
                  </a:lnTo>
                  <a:lnTo>
                    <a:pt x="5118" y="6871648"/>
                  </a:lnTo>
                  <a:close/>
                </a:path>
              </a:pathLst>
            </a:custGeom>
            <a:solidFill>
              <a:schemeClr val="accent6">
                <a:lumMod val="50000"/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" name="사다리꼴 1"/>
            <p:cNvSpPr/>
            <p:nvPr/>
          </p:nvSpPr>
          <p:spPr>
            <a:xfrm>
              <a:off x="-1186218" y="-13648"/>
              <a:ext cx="9613142" cy="6871648"/>
            </a:xfrm>
            <a:custGeom>
              <a:avLst/>
              <a:gdLst>
                <a:gd name="connsiteX0" fmla="*/ 0 w 9608024"/>
                <a:gd name="connsiteY0" fmla="*/ 6858000 h 6858000"/>
                <a:gd name="connsiteX1" fmla="*/ 1714500 w 9608024"/>
                <a:gd name="connsiteY1" fmla="*/ 0 h 6858000"/>
                <a:gd name="connsiteX2" fmla="*/ 7893524 w 9608024"/>
                <a:gd name="connsiteY2" fmla="*/ 0 h 6858000"/>
                <a:gd name="connsiteX3" fmla="*/ 9608024 w 9608024"/>
                <a:gd name="connsiteY3" fmla="*/ 6858000 h 6858000"/>
                <a:gd name="connsiteX4" fmla="*/ 0 w 9608024"/>
                <a:gd name="connsiteY4" fmla="*/ 6858000 h 6858000"/>
                <a:gd name="connsiteX0" fmla="*/ 5118 w 9613142"/>
                <a:gd name="connsiteY0" fmla="*/ 6871648 h 6871648"/>
                <a:gd name="connsiteX1" fmla="*/ 0 w 9613142"/>
                <a:gd name="connsiteY1" fmla="*/ 0 h 6871648"/>
                <a:gd name="connsiteX2" fmla="*/ 7898642 w 9613142"/>
                <a:gd name="connsiteY2" fmla="*/ 13648 h 6871648"/>
                <a:gd name="connsiteX3" fmla="*/ 9613142 w 9613142"/>
                <a:gd name="connsiteY3" fmla="*/ 6871648 h 6871648"/>
                <a:gd name="connsiteX4" fmla="*/ 5118 w 9613142"/>
                <a:gd name="connsiteY4" fmla="*/ 6871648 h 68716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613142" h="6871648">
                  <a:moveTo>
                    <a:pt x="5118" y="6871648"/>
                  </a:moveTo>
                  <a:lnTo>
                    <a:pt x="0" y="0"/>
                  </a:lnTo>
                  <a:lnTo>
                    <a:pt x="7898642" y="13648"/>
                  </a:lnTo>
                  <a:lnTo>
                    <a:pt x="9613142" y="6871648"/>
                  </a:lnTo>
                  <a:lnTo>
                    <a:pt x="5118" y="687164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13" name="TextBox 12"/>
          <p:cNvSpPr txBox="1"/>
          <p:nvPr/>
        </p:nvSpPr>
        <p:spPr>
          <a:xfrm>
            <a:off x="-525653" y="-1676400"/>
            <a:ext cx="5538696" cy="1055673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68000" dirty="0">
                <a:pattFill prst="pct75">
                  <a:fgClr>
                    <a:schemeClr val="accent2">
                      <a:lumMod val="75000"/>
                    </a:schemeClr>
                  </a:fgClr>
                  <a:bgClr>
                    <a:schemeClr val="bg1"/>
                  </a:bgClr>
                </a:pattFill>
                <a:latin typeface="KBIZ한마음고딕 B" panose="02020503020101020101" pitchFamily="18" charset="-127"/>
                <a:ea typeface="KBIZ한마음고딕 B" panose="02020503020101020101" pitchFamily="18" charset="-127"/>
              </a:rPr>
              <a:t>2</a:t>
            </a:r>
            <a:endParaRPr lang="ko-KR" altLang="en-US" sz="68000" dirty="0">
              <a:pattFill prst="pct75">
                <a:fgClr>
                  <a:schemeClr val="accent2">
                    <a:lumMod val="75000"/>
                  </a:schemeClr>
                </a:fgClr>
                <a:bgClr>
                  <a:schemeClr val="bg1"/>
                </a:bgClr>
              </a:pattFill>
              <a:latin typeface="KBIZ한마음고딕 B" panose="02020503020101020101" pitchFamily="18" charset="-127"/>
              <a:ea typeface="KBIZ한마음고딕 B" panose="02020503020101020101" pitchFamily="18" charset="-127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3994356" y="2652735"/>
            <a:ext cx="3318537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400" b="1" dirty="0" smtClean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일성 건어물</a:t>
            </a:r>
            <a:endParaRPr lang="en-US" altLang="ko-KR" sz="4400" b="1" dirty="0" smtClean="0">
              <a:ln w="9525">
                <a:solidFill>
                  <a:schemeClr val="bg1"/>
                </a:solidFill>
                <a:prstDash val="solid"/>
              </a:ln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r>
              <a:rPr lang="ko-KR" altLang="en-US" sz="4400" b="1" dirty="0" smtClean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주요 제품 군</a:t>
            </a:r>
            <a:endParaRPr lang="en-US" altLang="ko-KR" sz="4400" b="1" dirty="0">
              <a:ln w="9525">
                <a:solidFill>
                  <a:schemeClr val="bg1"/>
                </a:solidFill>
                <a:prstDash val="solid"/>
              </a:ln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3292719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제목 1"/>
          <p:cNvSpPr>
            <a:spLocks noGrp="1"/>
          </p:cNvSpPr>
          <p:nvPr>
            <p:ph type="title"/>
          </p:nvPr>
        </p:nvSpPr>
        <p:spPr>
          <a:xfrm>
            <a:off x="2271215" y="365125"/>
            <a:ext cx="3542731" cy="1325563"/>
          </a:xfrm>
        </p:spPr>
        <p:txBody>
          <a:bodyPr/>
          <a:lstStyle/>
          <a:p>
            <a:r>
              <a:rPr lang="ko-KR" altLang="en-US" b="1" dirty="0" smtClean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일성 건어물</a:t>
            </a:r>
            <a:endParaRPr lang="ko-KR" altLang="en-US" b="1" dirty="0">
              <a:ln w="9525">
                <a:solidFill>
                  <a:schemeClr val="bg1"/>
                </a:solidFill>
                <a:prstDash val="solid"/>
              </a:ln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pic>
        <p:nvPicPr>
          <p:cNvPr id="9" name="내용 개체 틀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1160" y="643823"/>
            <a:ext cx="768163" cy="768163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1255594" y="520074"/>
            <a:ext cx="1210588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6000" dirty="0" smtClean="0">
                <a:pattFill prst="pct20">
                  <a:fgClr>
                    <a:schemeClr val="accent5">
                      <a:lumMod val="75000"/>
                    </a:schemeClr>
                  </a:fgClr>
                  <a:bgClr>
                    <a:schemeClr val="accent2">
                      <a:lumMod val="75000"/>
                    </a:schemeClr>
                  </a:bgClr>
                </a:pattFill>
                <a:latin typeface="KBIZ한마음고딕 B" panose="02020503020101020101" pitchFamily="18" charset="-127"/>
                <a:ea typeface="KBIZ한마음고딕 B" panose="02020503020101020101" pitchFamily="18" charset="-127"/>
              </a:rPr>
              <a:t>01.</a:t>
            </a:r>
            <a:endParaRPr lang="ko-KR" altLang="en-US" sz="6000" dirty="0">
              <a:pattFill prst="pct20">
                <a:fgClr>
                  <a:schemeClr val="accent5">
                    <a:lumMod val="75000"/>
                  </a:schemeClr>
                </a:fgClr>
                <a:bgClr>
                  <a:schemeClr val="accent2">
                    <a:lumMod val="75000"/>
                  </a:schemeClr>
                </a:bgClr>
              </a:pattFill>
              <a:latin typeface="KBIZ한마음고딕 B" panose="02020503020101020101" pitchFamily="18" charset="-127"/>
              <a:ea typeface="KBIZ한마음고딕 B" panose="02020503020101020101" pitchFamily="18" charset="-127"/>
            </a:endParaRPr>
          </a:p>
        </p:txBody>
      </p:sp>
      <p:sp>
        <p:nvSpPr>
          <p:cNvPr id="11" name="모서리가 둥근 직사각형 10"/>
          <p:cNvSpPr/>
          <p:nvPr/>
        </p:nvSpPr>
        <p:spPr>
          <a:xfrm>
            <a:off x="774936" y="1845637"/>
            <a:ext cx="3060088" cy="4585647"/>
          </a:xfrm>
          <a:prstGeom prst="roundRect">
            <a:avLst>
              <a:gd name="adj" fmla="val 10869"/>
            </a:avLst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"/>
          <p:cNvSpPr/>
          <p:nvPr/>
        </p:nvSpPr>
        <p:spPr>
          <a:xfrm>
            <a:off x="1023585" y="2361062"/>
            <a:ext cx="2579427" cy="3411941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타원 12"/>
          <p:cNvSpPr/>
          <p:nvPr/>
        </p:nvSpPr>
        <p:spPr>
          <a:xfrm>
            <a:off x="2071474" y="5899122"/>
            <a:ext cx="467012" cy="467012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innerShdw blurRad="114300">
              <a:prstClr val="black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직사각형 13"/>
          <p:cNvSpPr/>
          <p:nvPr/>
        </p:nvSpPr>
        <p:spPr>
          <a:xfrm>
            <a:off x="1539037" y="2124339"/>
            <a:ext cx="1501254" cy="110604"/>
          </a:xfrm>
          <a:prstGeom prst="rect">
            <a:avLst/>
          </a:prstGeom>
          <a:pattFill prst="pct60">
            <a:fgClr>
              <a:schemeClr val="tx1">
                <a:lumMod val="65000"/>
                <a:lumOff val="35000"/>
              </a:schemeClr>
            </a:fgClr>
            <a:bgClr>
              <a:schemeClr val="tx1">
                <a:lumMod val="50000"/>
                <a:lumOff val="50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TextBox 14"/>
          <p:cNvSpPr txBox="1"/>
          <p:nvPr/>
        </p:nvSpPr>
        <p:spPr>
          <a:xfrm>
            <a:off x="1203058" y="2668594"/>
            <a:ext cx="222048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b="1" spc="50" dirty="0" smtClean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주요 제품 군</a:t>
            </a:r>
            <a:endParaRPr lang="ko-KR" altLang="en-US" sz="2800" b="1" spc="50" dirty="0">
              <a:ln w="0"/>
              <a:solidFill>
                <a:schemeClr val="bg2"/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pic>
        <p:nvPicPr>
          <p:cNvPr id="16" name="그림 1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39743" y="3778046"/>
            <a:ext cx="1747109" cy="1747109"/>
          </a:xfrm>
          <a:prstGeom prst="rect">
            <a:avLst/>
          </a:prstGeom>
        </p:spPr>
      </p:pic>
      <p:pic>
        <p:nvPicPr>
          <p:cNvPr id="17" name="그림 16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99125" y="1845637"/>
            <a:ext cx="2061555" cy="2061555"/>
          </a:xfrm>
          <a:prstGeom prst="rect">
            <a:avLst/>
          </a:prstGeom>
        </p:spPr>
      </p:pic>
      <p:pic>
        <p:nvPicPr>
          <p:cNvPr id="18" name="그림 17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99125" y="4190986"/>
            <a:ext cx="2061555" cy="2061555"/>
          </a:xfrm>
          <a:prstGeom prst="rect">
            <a:avLst/>
          </a:prstGeom>
        </p:spPr>
      </p:pic>
      <p:pic>
        <p:nvPicPr>
          <p:cNvPr id="19" name="그림 18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59697" y="1845637"/>
            <a:ext cx="2061555" cy="2061555"/>
          </a:xfrm>
          <a:prstGeom prst="rect">
            <a:avLst/>
          </a:prstGeom>
        </p:spPr>
      </p:pic>
      <p:pic>
        <p:nvPicPr>
          <p:cNvPr id="20" name="그림 19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59697" y="4190986"/>
            <a:ext cx="2061555" cy="2061555"/>
          </a:xfrm>
          <a:prstGeom prst="rect">
            <a:avLst/>
          </a:prstGeom>
        </p:spPr>
      </p:pic>
      <p:pic>
        <p:nvPicPr>
          <p:cNvPr id="21" name="그림 20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20268" y="1845637"/>
            <a:ext cx="2061555" cy="2061555"/>
          </a:xfrm>
          <a:prstGeom prst="rect">
            <a:avLst/>
          </a:prstGeom>
        </p:spPr>
      </p:pic>
      <p:pic>
        <p:nvPicPr>
          <p:cNvPr id="22" name="그림 21"/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20268" y="4190986"/>
            <a:ext cx="2061555" cy="20615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42314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 txBox="1">
            <a:spLocks/>
          </p:cNvSpPr>
          <p:nvPr/>
        </p:nvSpPr>
        <p:spPr>
          <a:xfrm>
            <a:off x="2404604" y="650142"/>
            <a:ext cx="3542731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b="1" dirty="0" smtClean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일성 건어물</a:t>
            </a:r>
            <a:endParaRPr lang="ko-KR" altLang="en-US" b="1" dirty="0">
              <a:ln w="9525">
                <a:solidFill>
                  <a:schemeClr val="bg1"/>
                </a:solidFill>
                <a:prstDash val="solid"/>
              </a:ln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pic>
        <p:nvPicPr>
          <p:cNvPr id="3" name="내용 개체 틀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1160" y="643823"/>
            <a:ext cx="768163" cy="768163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1255594" y="520074"/>
            <a:ext cx="1308371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6000" dirty="0" smtClean="0">
                <a:pattFill prst="pct20">
                  <a:fgClr>
                    <a:schemeClr val="accent5">
                      <a:lumMod val="75000"/>
                    </a:schemeClr>
                  </a:fgClr>
                  <a:bgClr>
                    <a:schemeClr val="accent2">
                      <a:lumMod val="75000"/>
                    </a:schemeClr>
                  </a:bgClr>
                </a:pattFill>
                <a:latin typeface="KBIZ한마음고딕 B" panose="02020503020101020101" pitchFamily="18" charset="-127"/>
                <a:ea typeface="KBIZ한마음고딕 B" panose="02020503020101020101" pitchFamily="18" charset="-127"/>
              </a:rPr>
              <a:t>02.</a:t>
            </a:r>
            <a:endParaRPr lang="ko-KR" altLang="en-US" sz="6000" dirty="0">
              <a:pattFill prst="pct20">
                <a:fgClr>
                  <a:schemeClr val="accent5">
                    <a:lumMod val="75000"/>
                  </a:schemeClr>
                </a:fgClr>
                <a:bgClr>
                  <a:schemeClr val="accent2">
                    <a:lumMod val="75000"/>
                  </a:schemeClr>
                </a:bgClr>
              </a:pattFill>
              <a:latin typeface="KBIZ한마음고딕 B" panose="02020503020101020101" pitchFamily="18" charset="-127"/>
              <a:ea typeface="KBIZ한마음고딕 B" panose="02020503020101020101" pitchFamily="18" charset="-127"/>
            </a:endParaRPr>
          </a:p>
        </p:txBody>
      </p:sp>
      <p:sp>
        <p:nvSpPr>
          <p:cNvPr id="5" name="모서리가 둥근 직사각형 4"/>
          <p:cNvSpPr/>
          <p:nvPr/>
        </p:nvSpPr>
        <p:spPr>
          <a:xfrm>
            <a:off x="774936" y="1845637"/>
            <a:ext cx="3060088" cy="4585647"/>
          </a:xfrm>
          <a:prstGeom prst="roundRect">
            <a:avLst>
              <a:gd name="adj" fmla="val 10869"/>
            </a:avLst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5"/>
          <p:cNvSpPr/>
          <p:nvPr/>
        </p:nvSpPr>
        <p:spPr>
          <a:xfrm>
            <a:off x="1023585" y="2361062"/>
            <a:ext cx="2579427" cy="3411941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타원 6"/>
          <p:cNvSpPr/>
          <p:nvPr/>
        </p:nvSpPr>
        <p:spPr>
          <a:xfrm>
            <a:off x="2071474" y="5899122"/>
            <a:ext cx="467012" cy="467012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innerShdw blurRad="114300">
              <a:prstClr val="black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/>
          <p:cNvSpPr/>
          <p:nvPr/>
        </p:nvSpPr>
        <p:spPr>
          <a:xfrm>
            <a:off x="1539037" y="2124339"/>
            <a:ext cx="1501254" cy="110604"/>
          </a:xfrm>
          <a:prstGeom prst="rect">
            <a:avLst/>
          </a:prstGeom>
          <a:pattFill prst="pct60">
            <a:fgClr>
              <a:schemeClr val="tx1">
                <a:lumMod val="65000"/>
                <a:lumOff val="35000"/>
              </a:schemeClr>
            </a:fgClr>
            <a:bgClr>
              <a:schemeClr val="tx1">
                <a:lumMod val="50000"/>
                <a:lumOff val="50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/>
          <p:cNvSpPr txBox="1"/>
          <p:nvPr/>
        </p:nvSpPr>
        <p:spPr>
          <a:xfrm>
            <a:off x="1203058" y="2668594"/>
            <a:ext cx="222689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b="1" spc="50" dirty="0" smtClean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기타 제품 군</a:t>
            </a:r>
            <a:endParaRPr lang="ko-KR" altLang="en-US" sz="2800" b="1" spc="50" dirty="0">
              <a:ln w="0"/>
              <a:solidFill>
                <a:schemeClr val="bg2"/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pic>
        <p:nvPicPr>
          <p:cNvPr id="10" name="그림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39743" y="3778046"/>
            <a:ext cx="1747109" cy="1747109"/>
          </a:xfrm>
          <a:prstGeom prst="rect">
            <a:avLst/>
          </a:prstGeom>
        </p:spPr>
      </p:pic>
      <p:pic>
        <p:nvPicPr>
          <p:cNvPr id="11" name="그림 10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99295" y="1845637"/>
            <a:ext cx="2065722" cy="2065722"/>
          </a:xfrm>
          <a:prstGeom prst="rect">
            <a:avLst/>
          </a:prstGeom>
        </p:spPr>
      </p:pic>
      <p:pic>
        <p:nvPicPr>
          <p:cNvPr id="12" name="그림 11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99295" y="4195727"/>
            <a:ext cx="2065722" cy="2065722"/>
          </a:xfrm>
          <a:prstGeom prst="rect">
            <a:avLst/>
          </a:prstGeom>
        </p:spPr>
      </p:pic>
      <p:pic>
        <p:nvPicPr>
          <p:cNvPr id="13" name="그림 12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64638" y="1845637"/>
            <a:ext cx="2065722" cy="2065722"/>
          </a:xfrm>
          <a:prstGeom prst="rect">
            <a:avLst/>
          </a:prstGeom>
        </p:spPr>
      </p:pic>
      <p:pic>
        <p:nvPicPr>
          <p:cNvPr id="14" name="그림 13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64638" y="4195727"/>
            <a:ext cx="2065722" cy="2065722"/>
          </a:xfrm>
          <a:prstGeom prst="rect">
            <a:avLst/>
          </a:prstGeom>
        </p:spPr>
      </p:pic>
      <p:pic>
        <p:nvPicPr>
          <p:cNvPr id="15" name="그림 14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29981" y="1845637"/>
            <a:ext cx="2065722" cy="2065722"/>
          </a:xfrm>
          <a:prstGeom prst="rect">
            <a:avLst/>
          </a:prstGeom>
        </p:spPr>
      </p:pic>
      <p:pic>
        <p:nvPicPr>
          <p:cNvPr id="16" name="그림 15"/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29981" y="4195727"/>
            <a:ext cx="2065722" cy="20657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661060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559</TotalTime>
  <Words>75</Words>
  <Application>Microsoft Office PowerPoint</Application>
  <PresentationFormat>와이드스크린</PresentationFormat>
  <Paragraphs>31</Paragraphs>
  <Slides>7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7</vt:i4>
      </vt:variant>
    </vt:vector>
  </HeadingPairs>
  <TitlesOfParts>
    <vt:vector size="13" baseType="lpstr">
      <vt:lpstr>HY헤드라인M</vt:lpstr>
      <vt:lpstr>KBIZ한마음고딕 B</vt:lpstr>
      <vt:lpstr>맑은 고딕</vt:lpstr>
      <vt:lpstr>Arial</vt:lpstr>
      <vt:lpstr>Arial Rounded MT Bold</vt:lpstr>
      <vt:lpstr>Office 테마</vt:lpstr>
      <vt:lpstr>일성 건어물 온라인 마켓 사업소개</vt:lpstr>
      <vt:lpstr>PowerPoint 프레젠테이션</vt:lpstr>
      <vt:lpstr>PowerPoint 프레젠테이션</vt:lpstr>
      <vt:lpstr>일성 건어물</vt:lpstr>
      <vt:lpstr>PowerPoint 프레젠테이션</vt:lpstr>
      <vt:lpstr>일성 건어물</vt:lpstr>
      <vt:lpstr>PowerPoint 프레젠테이션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일성 건어물 온라인 마켓 사업소개</dc:title>
  <dc:creator>USER</dc:creator>
  <cp:lastModifiedBy>KYH</cp:lastModifiedBy>
  <cp:revision>39</cp:revision>
  <dcterms:created xsi:type="dcterms:W3CDTF">2020-11-04T05:14:59Z</dcterms:created>
  <dcterms:modified xsi:type="dcterms:W3CDTF">2021-02-05T07:21:36Z</dcterms:modified>
</cp:coreProperties>
</file>

<file path=docProps/thumbnail.jpeg>
</file>